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5" r:id="rId8"/>
    <p:sldId id="271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47"/>
    <p:restoredTop sz="94649"/>
  </p:normalViewPr>
  <p:slideViewPr>
    <p:cSldViewPr snapToGrid="0" snapToObjects="1" showGuides="1">
      <p:cViewPr varScale="1">
        <p:scale>
          <a:sx n="66" d="100"/>
          <a:sy n="66" d="100"/>
        </p:scale>
        <p:origin x="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</a:t>
            </a:r>
            <a:r>
              <a:rPr lang="en-US" dirty="0"/>
              <a:t>ebris in Space Autonomous Removal Mechanism (DISARM)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331820"/>
            <a:ext cx="6914147" cy="36718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 a tool that improves the safety of all space missions by removing the risk of colliding against space debris.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are future space missions at risk, but also all current satellites that are orbiting our atmosphere are in danger against debris.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F40-7DF7-4706-8925-F28F981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054-46D4-4AC4-9FC0-A3F416C5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1807536"/>
            <a:ext cx="7479447" cy="4061636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Autonomy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grappling device can autonomously perform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objects collied, the device can transfer collision data such as velocity and momentum of the space debris.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Manual Mode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device shall be able to provide an accessible interface for power and data transfer. 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check status of welding completion with aircraft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autonomy fails, users can manually cancel or shut off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the collected data that is transferred to the user-interface, users can adjust the grappling hook to fix the errors that occur during autonomy.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8ED8BA-133C-410E-AC5A-457C3BFB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06" y="522694"/>
            <a:ext cx="6682689" cy="58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4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5B-37FA-41E3-8628-61AB9F0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B3C0-7DAD-4154-A4A6-8EF6B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249893"/>
            <a:ext cx="6914147" cy="3671888"/>
          </a:xfrm>
        </p:spPr>
        <p:txBody>
          <a:bodyPr/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programing of the microcontrollers such as Arduino or Raspberry Pi to connect the algorithm in use to the grappling hook itself.  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designing of the interface that will demonstrate the user the power and data transfer of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of the autonomous algorithm that will adapt to different types of debris welding.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44E7-5803-40A3-8CD5-11BC6AD4CCC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F08-ED45-4501-8ED5-3DB67E5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083C-D5F9-45D1-8482-505ED19E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690688"/>
            <a:ext cx="7752348" cy="4486275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Microcontroller tool (Arduino or Raspberry Pi)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small ("hello world") demo(s) to evaluate the tools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Resolve technical challenges: 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effectiveness with algorithm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in the language for the user-friendly interface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outline of the autonomous algorithm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Compare and select collaboration tools for software development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Requirement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Design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Test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6A4F-E0B7-4E0A-9B09-C23B135F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fully designed autonomous algorithm to be tested on the microcontroller that will be used on the grappling hook.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designed and tested, fix bugs that might show up after testing.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removal of space debris to display the features of the algorithm.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 the appropriate software to use for the graphical simulation of the demo algorithm.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C732-499E-4CD7-ABA2-6F89856B69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designed interface that will allow for a user-friendly usage of the grappling hook and data collected.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the user-interface, making sure that the grappling hook is collecting and transferring accurate data of velocity and momentum.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where we test both the algorithm itself using the hook and observe as data is collected on the user-interface.</a:t>
            </a:r>
          </a:p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5699</TotalTime>
  <Words>498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Courier New</vt:lpstr>
      <vt:lpstr>Impact</vt:lpstr>
      <vt:lpstr>Symbol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Debris in Space Autonomous Removal Mechanism (DISARM)</vt:lpstr>
      <vt:lpstr>Project Members</vt:lpstr>
      <vt:lpstr>Goal</vt:lpstr>
      <vt:lpstr>Approach</vt:lpstr>
      <vt:lpstr>PowerPoint Presentation</vt:lpstr>
      <vt:lpstr>Technical Challenges</vt:lpstr>
      <vt:lpstr>Milestone One</vt:lpstr>
      <vt:lpstr>Milestone Two</vt:lpstr>
      <vt:lpstr>Milestone Three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mintriago2017@fit.edu</cp:lastModifiedBy>
  <cp:revision>6</cp:revision>
  <dcterms:created xsi:type="dcterms:W3CDTF">2020-08-31T01:30:13Z</dcterms:created>
  <dcterms:modified xsi:type="dcterms:W3CDTF">2020-09-04T18:33:48Z</dcterms:modified>
</cp:coreProperties>
</file>